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326" r:id="rId4"/>
    <p:sldId id="327" r:id="rId5"/>
    <p:sldId id="328" r:id="rId6"/>
  </p:sldIdLst>
  <p:sldSz cx="12192000" cy="6858000"/>
  <p:notesSz cx="6858000" cy="9144000"/>
  <p:embeddedFontLst>
    <p:embeddedFont>
      <p:font typeface="Tahoma" panose="020B0604030504040204" pitchFamily="34" charset="0"/>
      <p:regular r:id="rId8"/>
      <p:bold r:id="rId9"/>
    </p:embeddedFont>
    <p:embeddedFont>
      <p:font typeface="Yeseva On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000000"/>
          </p15:clr>
        </p15:guide>
        <p15:guide id="2" pos="3847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j1o57GGwCPOQdaIjScUUpYCbGi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6E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32" y="846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591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2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9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Yeseva On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제목 및 내용">
  <p:cSld name="2_제목 및 내용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body" idx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600"/>
              <a:buNone/>
              <a:defRPr sz="16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Yeseva One"/>
              <a:buNone/>
              <a:defRPr sz="48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3"/>
          <p:cNvSpPr>
            <a:spLocks noGrp="1"/>
          </p:cNvSpPr>
          <p:nvPr>
            <p:ph type="pic" idx="2"/>
          </p:nvPr>
        </p:nvSpPr>
        <p:spPr>
          <a:xfrm>
            <a:off x="1475451" y="2314636"/>
            <a:ext cx="2850365" cy="2850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"/>
          <p:cNvSpPr>
            <a:spLocks noGrp="1"/>
          </p:cNvSpPr>
          <p:nvPr>
            <p:ph type="pic" idx="2"/>
          </p:nvPr>
        </p:nvSpPr>
        <p:spPr>
          <a:xfrm>
            <a:off x="8450377" y="1843789"/>
            <a:ext cx="2158584" cy="2158584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4"/>
          <p:cNvSpPr>
            <a:spLocks noGrp="1"/>
          </p:cNvSpPr>
          <p:nvPr>
            <p:ph type="pic" idx="3"/>
          </p:nvPr>
        </p:nvSpPr>
        <p:spPr>
          <a:xfrm>
            <a:off x="1588957" y="1843789"/>
            <a:ext cx="2158584" cy="2158584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44"/>
          <p:cNvSpPr>
            <a:spLocks noGrp="1"/>
          </p:cNvSpPr>
          <p:nvPr>
            <p:ph type="pic" idx="4"/>
          </p:nvPr>
        </p:nvSpPr>
        <p:spPr>
          <a:xfrm>
            <a:off x="5016708" y="1843789"/>
            <a:ext cx="2158584" cy="21585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creenMockup">
  <p:cSld name="11_ScreenMockup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"/>
          <p:cNvSpPr>
            <a:spLocks noGrp="1"/>
          </p:cNvSpPr>
          <p:nvPr>
            <p:ph type="pic" idx="2"/>
          </p:nvPr>
        </p:nvSpPr>
        <p:spPr>
          <a:xfrm>
            <a:off x="1362075" y="1471631"/>
            <a:ext cx="3491945" cy="3491944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5"/>
          <p:cNvSpPr>
            <a:spLocks noGrp="1"/>
          </p:cNvSpPr>
          <p:nvPr>
            <p:ph type="pic" idx="3"/>
          </p:nvPr>
        </p:nvSpPr>
        <p:spPr>
          <a:xfrm>
            <a:off x="4350028" y="247649"/>
            <a:ext cx="3491945" cy="3491944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5"/>
          <p:cNvSpPr>
            <a:spLocks noGrp="1"/>
          </p:cNvSpPr>
          <p:nvPr>
            <p:ph type="pic" idx="4"/>
          </p:nvPr>
        </p:nvSpPr>
        <p:spPr>
          <a:xfrm>
            <a:off x="7337980" y="1345633"/>
            <a:ext cx="3491945" cy="34919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幻灯片">
  <p:cSld name="4_标题幻灯片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Yeseva On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Yeseva One"/>
              <a:buNone/>
              <a:defRPr sz="4400" b="0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636801" y="-2255035"/>
            <a:ext cx="1819331" cy="161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9851" y="943923"/>
            <a:ext cx="1122088" cy="89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687" y="725163"/>
            <a:ext cx="2117968" cy="613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9366" y="4615163"/>
            <a:ext cx="5047209" cy="191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155576"/>
            <a:ext cx="12192000" cy="38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599366" y="18816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4153" y="1537565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từ-câu</a:t>
            </a:r>
            <a:endParaRPr lang="en-US" sz="5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4920" y="3859811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lang="en-US" sz="5000" b="1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22</a:t>
            </a:r>
            <a:endParaRPr lang="en-US" sz="5000" b="1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336931"/>
            <a:ext cx="3780692" cy="152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2738" y="5213838"/>
            <a:ext cx="4349262" cy="16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472962" y="5794131"/>
            <a:ext cx="4909037" cy="1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72961" y="121513"/>
            <a:ext cx="53357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52455"/>
            <a:ext cx="12000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8293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yểu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77408"/>
            <a:ext cx="1200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mị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3407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336931"/>
            <a:ext cx="3780692" cy="152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2738" y="5213838"/>
            <a:ext cx="4349262" cy="16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472962" y="5794131"/>
            <a:ext cx="4909037" cy="1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72961" y="121513"/>
            <a:ext cx="53357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52455"/>
            <a:ext cx="12000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8293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29359"/>
            <a:ext cx="1200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8578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336931"/>
            <a:ext cx="3780692" cy="152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2738" y="5213838"/>
            <a:ext cx="4349262" cy="16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472962" y="5794131"/>
            <a:ext cx="4909037" cy="1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72961" y="121513"/>
            <a:ext cx="53357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52455"/>
            <a:ext cx="1200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904" y="134959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904" y="2676149"/>
            <a:ext cx="5780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04" y="1946743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904" y="3343265"/>
            <a:ext cx="5780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336931"/>
            <a:ext cx="3780692" cy="152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3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2738" y="5213838"/>
            <a:ext cx="4349262" cy="16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5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472962" y="5794131"/>
            <a:ext cx="4909037" cy="1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72961" y="121513"/>
            <a:ext cx="53357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52455"/>
            <a:ext cx="1200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6482" y="2515275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3228" y="3156962"/>
            <a:ext cx="57806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6441" y="185240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05937"/>
            <a:ext cx="1200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………………………………….,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544225"/>
            <a:ext cx="1200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Ai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……………………………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78309"/>
            <a:ext cx="12000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Ai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……………………………….</a:t>
            </a:r>
            <a:endParaRPr 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</p:bldLst>
  </p:timing>
</p:sld>
</file>

<file path=ppt/theme/theme1.xml><?xml version="1.0" encoding="utf-8"?>
<a:theme xmlns:a="http://schemas.openxmlformats.org/drawingml/2006/main" name="2-1031-7">
  <a:themeElements>
    <a:clrScheme name="自定义 142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AA4C1"/>
      </a:accent1>
      <a:accent2>
        <a:srgbClr val="9AA4C1"/>
      </a:accent2>
      <a:accent3>
        <a:srgbClr val="9AA4C1"/>
      </a:accent3>
      <a:accent4>
        <a:srgbClr val="9AA4C1"/>
      </a:accent4>
      <a:accent5>
        <a:srgbClr val="9AA4C1"/>
      </a:accent5>
      <a:accent6>
        <a:srgbClr val="9AA4C1"/>
      </a:accent6>
      <a:hlink>
        <a:srgbClr val="9AA4C1"/>
      </a:hlink>
      <a:folHlink>
        <a:srgbClr val="9AA4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397</Words>
  <Application>Microsoft Office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Tahoma</vt:lpstr>
      <vt:lpstr>Times New Roman</vt:lpstr>
      <vt:lpstr>Arial</vt:lpstr>
      <vt:lpstr>Yeseva One</vt:lpstr>
      <vt:lpstr>2-1031-7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dreamsummit</dc:creator>
  <cp:lastModifiedBy>RePack by Diakov</cp:lastModifiedBy>
  <cp:revision>67</cp:revision>
  <dcterms:created xsi:type="dcterms:W3CDTF">2018-12-13T14:11:00Z</dcterms:created>
  <dcterms:modified xsi:type="dcterms:W3CDTF">2022-02-28T15:14:44Z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